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737"/>
  </p:normalViewPr>
  <p:slideViewPr>
    <p:cSldViewPr snapToGrid="0" snapToObjects="1">
      <p:cViewPr varScale="1">
        <p:scale>
          <a:sx n="90" d="100"/>
          <a:sy n="90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0BBE-DFC0-194A-8A4B-9D8872E9E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2B01D-687F-0545-A1B4-58944F485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1CD-681A-F24B-972E-AD25F190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374C9-D8E4-2745-ABF7-F88E57A7E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D4179-E9B0-FB4A-9F79-D2739968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36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9C33A-902C-8E40-BFEC-D7CDF63D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4C14D-BD79-124F-83A5-84FEE8055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F5494-87E4-D54A-8106-1CA849E20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DB8E1-A1EA-3C40-97D5-48C7F698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7DA3B-A9E3-B04F-B82B-6362555D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A0C2B7-9165-A44B-B4CB-E679E6A57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43598-A8A7-6E4F-ABDA-9E787A62D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CB4F4-4C2D-B745-869E-A40A50A8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E599B-B5A1-094C-8DCF-91E5F293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9C9FC-7F53-5F4C-B668-693877F7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0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A2A62-13C4-5448-9957-35B05676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1189B-E151-F644-AC78-01DBA02EC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F6558-B937-1B40-A9F0-D6719DC6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130E0-948B-544C-8953-F98EDB78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C7ABA-ED11-C049-84AF-A44B8454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2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498E-D650-1846-A8AA-EADC848A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E9D03-C1AA-F94C-B295-064FDF34B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0F165-B527-0F4E-8F23-CF4CD51CE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6F1F-0A89-0E4F-8490-FD582363C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E3BFA-88D0-154B-8CBB-A24C4D45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7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7015D-44BB-8F4D-A9CF-92E44D9E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B4024-6565-0149-9679-6FD27B7D7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5E275-2BE0-FC46-8354-6AF522CB8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6E6D1-A484-0540-9BCD-B9E2F716B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C9FAE-6C11-0D4A-96E1-0CF295FE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3C8DE-5497-B04F-9ADE-18356998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4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25A5-5781-F94C-83A8-08059B39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1FAEE-6491-1D42-9031-9E68B7794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D1421-EF1B-5C4D-A166-B52E64B0F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D6465-5B1F-6D4B-9E97-F32089BFD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9689-6431-DE4F-8667-D1A4F08FC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C145E-4616-6B4F-9B28-1D9345728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037E4-3668-2F43-8A37-04AD7EC5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CA7589-4EF8-BD4E-AA69-13CC8E68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8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F14-3CDD-DE4D-9B54-85C214BB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1A0C88-CA2D-2D41-B4D9-8B5892C4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859FB-8CDF-6E43-B7E4-B58BE1A7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925EB-2BC5-0C4F-8434-8B843EC8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90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04629-5499-6F47-A65A-57C821AB9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1EB3B-AADF-1B49-A2EC-7371192F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4981D-59CB-6D41-96F1-1DFDAC73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1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E596-99EB-7C44-9035-34F9DEB5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0BEE1-FEC3-3D42-944E-31AA5C01C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AE8DC-140E-5244-83F5-5FF43B150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6CAAB-5D3C-E64D-84E9-844CE67B2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07DFB-0117-E940-A082-152EB45D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9C11B-DF28-8B47-97B6-71AB99B4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2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2318-7955-2344-987B-D23C32A9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B15ABB-26CD-7E44-A486-C655F2518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0EA13-2BE8-A748-9F3F-E3E427C62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841EF-7495-FA4A-A2BF-C436A0D9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01F3B-C281-8D40-BB82-F0DA476A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AF3DE-73C4-5E4C-8EAB-7F7673D83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EA54CA-40A1-CF44-80B2-7C7B2ED7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E3085-F99F-0244-AB49-50880B316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6E084-578B-A144-A3C9-F12F2F9CC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3A93A-917F-E845-8D87-8708E1C6411F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26CC0-2117-ED47-92DF-667110A72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8A84-5B2A-3A47-8D66-AB8506B9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4EBA-EBD6-134D-8715-56D69FB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5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itting, table, computer&#10;&#10;Description automatically generated">
            <a:extLst>
              <a:ext uri="{FF2B5EF4-FFF2-40B4-BE49-F238E27FC236}">
                <a16:creationId xmlns:a16="http://schemas.microsoft.com/office/drawing/2014/main" id="{68E49E3D-B5F2-AC49-8108-1849D500E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98" t="11486" r="35670" b="6400"/>
          <a:stretch/>
        </p:blipFill>
        <p:spPr>
          <a:xfrm rot="5400000">
            <a:off x="5541433" y="-200070"/>
            <a:ext cx="4271433" cy="5387007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F512112-4894-0A43-B1DD-3305F20D1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71" t="12083" r="4351" b="5216"/>
          <a:stretch/>
        </p:blipFill>
        <p:spPr>
          <a:xfrm>
            <a:off x="264389" y="164570"/>
            <a:ext cx="4250461" cy="643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2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8D37E50-21CB-CD45-BD5B-E3100EDDB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57" r="-3" b="21472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ACB0F5E-F070-DB47-9136-55CF686B5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40" r="-3" b="1193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ED5A798-E8B3-ED4F-BCA2-13EB09FCC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16" b="2014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470AB86-3F4B-1F41-8227-84430ECAE2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28" r="1" b="11018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136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6722273-EEBD-DF45-A8C1-9FC004D6E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43" b="73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5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2B658E-F0F7-2F4D-864B-E7216E4D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92" b="1140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2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7C1B7C5-7533-BE4A-BB62-82EBD469D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4" r="38109"/>
          <a:stretch/>
        </p:blipFill>
        <p:spPr>
          <a:xfrm rot="5400000">
            <a:off x="2667000" y="-2667000"/>
            <a:ext cx="6857999" cy="12192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3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657DA7-9724-3B4D-87EB-C07068D57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73" b="18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6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588DAADD-7AFC-4E43-BF07-ED661B79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26" b="17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6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E9A3244-6B5F-D34A-9225-E96816A46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9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CBC17DD-6214-8C4E-8EF0-68696CA33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5" b="187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44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Torda, Lee</dc:creator>
  <cp:lastModifiedBy>Torda, Lee</cp:lastModifiedBy>
  <cp:revision>1</cp:revision>
  <dcterms:created xsi:type="dcterms:W3CDTF">2020-09-25T13:52:08Z</dcterms:created>
  <dcterms:modified xsi:type="dcterms:W3CDTF">2020-09-25T13:52:40Z</dcterms:modified>
</cp:coreProperties>
</file>